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8" r:id="rId4"/>
    <p:sldId id="257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86"/>
  </p:normalViewPr>
  <p:slideViewPr>
    <p:cSldViewPr snapToGrid="0" snapToObjects="1">
      <p:cViewPr varScale="1">
        <p:scale>
          <a:sx n="93" d="100"/>
          <a:sy n="93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Mojo Menus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Bence Toth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468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59" r="4198" b="18182"/>
          <a:stretch/>
        </p:blipFill>
        <p:spPr>
          <a:xfrm>
            <a:off x="509930" y="1853754"/>
            <a:ext cx="8258994" cy="462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30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910" y="2253673"/>
            <a:ext cx="2867025" cy="37052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51579" y="2253673"/>
            <a:ext cx="19950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Clean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Simple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Easy to use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Flat Design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/>
          <a:lstStyle/>
          <a:p>
            <a:r>
              <a:rPr lang="en-US" dirty="0" err="1" smtClean="0"/>
              <a:t>Axure</a:t>
            </a:r>
            <a:r>
              <a:rPr lang="en-US" dirty="0" smtClean="0"/>
              <a:t> RP Concept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951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Category Search</a:t>
            </a:r>
          </a:p>
          <a:p>
            <a:endParaRPr lang="en-US" dirty="0"/>
          </a:p>
          <a:p>
            <a:r>
              <a:rPr lang="en-US" dirty="0" smtClean="0"/>
              <a:t>Nearby Shops</a:t>
            </a:r>
          </a:p>
          <a:p>
            <a:endParaRPr lang="en-US" dirty="0"/>
          </a:p>
          <a:p>
            <a:r>
              <a:rPr lang="en-US" dirty="0" smtClean="0"/>
              <a:t>QR Scan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31" t="18518" r="40720" b="19528"/>
          <a:stretch/>
        </p:blipFill>
        <p:spPr>
          <a:xfrm>
            <a:off x="5708072" y="470636"/>
            <a:ext cx="3034145" cy="5639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396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59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741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48</TotalTime>
  <Words>26</Words>
  <Application>Microsoft Macintosh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Gill Sans MT</vt:lpstr>
      <vt:lpstr>Arial</vt:lpstr>
      <vt:lpstr>Gallery</vt:lpstr>
      <vt:lpstr>Mojo Menus</vt:lpstr>
      <vt:lpstr>Use case diagram</vt:lpstr>
      <vt:lpstr>Axure RP Concept</vt:lpstr>
      <vt:lpstr>Main concept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Mojo Menus</dc:title>
  <dc:creator>Bence Toth</dc:creator>
  <cp:lastModifiedBy>Bence Toth</cp:lastModifiedBy>
  <cp:revision>6</cp:revision>
  <dcterms:created xsi:type="dcterms:W3CDTF">2016-10-29T18:41:03Z</dcterms:created>
  <dcterms:modified xsi:type="dcterms:W3CDTF">2016-10-29T20:06:25Z</dcterms:modified>
</cp:coreProperties>
</file>

<file path=docProps/thumbnail.jpeg>
</file>